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052545"/>
            <a:ext cx="8496943" cy="1544807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Воспитатель: Баженова Наталья Павловна</a:t>
            </a:r>
            <a:endParaRPr lang="ru-RU" sz="2000" dirty="0"/>
          </a:p>
          <a:p>
            <a:pPr algn="r"/>
            <a:endParaRPr lang="ru-RU" sz="2000" dirty="0" smtClean="0"/>
          </a:p>
          <a:p>
            <a:pPr algn="ctr"/>
            <a:r>
              <a:rPr lang="ru-RU" sz="2000" dirty="0" smtClean="0"/>
              <a:t>г. Зеленогорск 2018г.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568952" cy="288032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Создание условий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организации игры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 2 средней группе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МБДОУ 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 №23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Зеленогорска.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98412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аталья\Desktop\фото для презентации\20180313_1626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424847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4509120"/>
            <a:ext cx="3566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Русская печь</a:t>
            </a:r>
            <a:endParaRPr lang="ru-RU" dirty="0"/>
          </a:p>
        </p:txBody>
      </p:sp>
      <p:pic>
        <p:nvPicPr>
          <p:cNvPr id="6" name="Рисунок 5" descr="C:\Users\Наталья\Desktop\ФОТО С ТЕЛЕФОНА2\WP_20171117_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92696"/>
            <a:ext cx="374441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76056" y="6093296"/>
            <a:ext cx="3566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«Засада»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аталья\Desktop\ФОТО С ТЕЛЕФОНА2\WP_20171207_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312368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5949280"/>
            <a:ext cx="3566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Дорожные работы</a:t>
            </a:r>
            <a:endParaRPr lang="ru-RU" dirty="0"/>
          </a:p>
        </p:txBody>
      </p:sp>
      <p:pic>
        <p:nvPicPr>
          <p:cNvPr id="6" name="Рисунок 5" descr="C:\Users\Наталья\Desktop\ФОТО С ТЕЛЕФОНА3\20180214_1225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52736"/>
            <a:ext cx="432048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72000" y="5013176"/>
            <a:ext cx="3566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Строю забор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аталья\Desktop\ФОТО С ТЕЛЕФОНА3\20180227_1613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46449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3933056"/>
            <a:ext cx="3566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бронетранспортёре</a:t>
            </a:r>
            <a:endParaRPr lang="ru-RU" dirty="0"/>
          </a:p>
        </p:txBody>
      </p:sp>
      <p:pic>
        <p:nvPicPr>
          <p:cNvPr id="6" name="Рисунок 5" descr="C:\Users\Наталья\Desktop\ФОТО С ТЕЛЕФОНА3\20180321_1649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01008"/>
            <a:ext cx="3859520" cy="3075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292080" y="2708920"/>
            <a:ext cx="3566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скорой помощи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аталья\Desktop\ФОТО С ТЕЛЕФОНА3\20180130_1639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88843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3789040"/>
            <a:ext cx="3566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 кочкам…</a:t>
            </a:r>
            <a:endParaRPr lang="ru-RU" dirty="0"/>
          </a:p>
        </p:txBody>
      </p:sp>
      <p:pic>
        <p:nvPicPr>
          <p:cNvPr id="6" name="Рисунок 5" descr="C:\Users\Наталья\Desktop\ФОТО С ТЕЛЕФОНА2\WP_20171212_0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45024"/>
            <a:ext cx="460851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88024" y="3140968"/>
            <a:ext cx="3566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Дом, милый дом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Наталья\Desktop\фото для презентации\WP_20170112_0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432048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Наталья\Desktop\фото для презентации\WP_20170213_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789040"/>
            <a:ext cx="453650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3573016"/>
            <a:ext cx="3566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Кормлю щенка (для корма использую </a:t>
            </a:r>
            <a:r>
              <a:rPr lang="ru-RU" dirty="0" err="1" smtClean="0"/>
              <a:t>Монтессори</a:t>
            </a:r>
            <a:r>
              <a:rPr lang="ru-RU" dirty="0" smtClean="0"/>
              <a:t> материал)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3140968"/>
            <a:ext cx="3566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Русская </a:t>
            </a:r>
            <a:r>
              <a:rPr lang="ru-RU" dirty="0" err="1" smtClean="0"/>
              <a:t>матрёшечка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704856" cy="1143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88832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Предметы и материалы, с которыми предпочитают играть дети в группе: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556792"/>
            <a:ext cx="7920880" cy="4626848"/>
          </a:xfrm>
        </p:spPr>
        <p:txBody>
          <a:bodyPr/>
          <a:lstStyle/>
          <a:p>
            <a:r>
              <a:rPr lang="ru-RU" dirty="0" smtClean="0"/>
              <a:t>Коробки;</a:t>
            </a:r>
          </a:p>
          <a:p>
            <a:r>
              <a:rPr lang="ru-RU" dirty="0" smtClean="0"/>
              <a:t>Отрезы ткани и неоформленный материал;</a:t>
            </a:r>
          </a:p>
          <a:p>
            <a:r>
              <a:rPr lang="ru-RU" dirty="0" smtClean="0"/>
              <a:t>Конструктор;</a:t>
            </a:r>
          </a:p>
          <a:p>
            <a:r>
              <a:rPr lang="ru-RU" dirty="0" smtClean="0"/>
              <a:t>Атрибуты для театральной деятельности;</a:t>
            </a:r>
            <a:endParaRPr lang="ru-RU" dirty="0"/>
          </a:p>
          <a:p>
            <a:r>
              <a:rPr lang="ru-RU" dirty="0" smtClean="0"/>
              <a:t>Атрибуты к сюжетным играм.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613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Коробки</a:t>
            </a:r>
            <a:endParaRPr lang="ru-RU" dirty="0"/>
          </a:p>
        </p:txBody>
      </p:sp>
      <p:pic>
        <p:nvPicPr>
          <p:cNvPr id="4" name="Рисунок 3" descr="D:\Детский сад\Фото Сад\Фотографии Средняя группа\Жизнь группы\IMG_20170918_1058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2985" y="1772816"/>
            <a:ext cx="3879255" cy="338437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 descr="D:\Детский сад\Фото Сад\Фотографии Средняя группа\Жизнь группы\IMG_20170920_0934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60240" cy="30793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 descr="D:\Детский сад\Фото Сад\Фотографии Младшая Группа\Жизнь группы\IMG_20161031_1551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20280" cy="316835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Рисунок 6" descr="D:\Детский сад\Фото Сад\Фотографии Средняя группа\НОД\IMG_20180125_09192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99805"/>
            <a:ext cx="2160240" cy="318288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8" name="Рисунок 7" descr="D:\Детский сад\Фото Сад\Фотографии Средняя группа\Жизнь группы\IMG_20171113_10165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844" y="3356992"/>
            <a:ext cx="2373947" cy="314637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75893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Отрезы тканей и неоформленный материал</a:t>
            </a:r>
            <a:endParaRPr lang="ru-RU" sz="3600" dirty="0"/>
          </a:p>
        </p:txBody>
      </p:sp>
      <p:pic>
        <p:nvPicPr>
          <p:cNvPr id="6" name="Рисунок 5" descr="D:\Детский сад\Фото Сад\Фотографии Младшая Группа\Жизнь группы\IMG_20170126_1634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2718" y="4242525"/>
            <a:ext cx="3071649" cy="245300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Рисунок 6" descr="D:\Детский сад\Фото Сад\Фотографии Средняя группа\Жизнь группы\IMG_20171117_1128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42526"/>
            <a:ext cx="3528392" cy="245300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8" name="Рисунок 7" descr="D:\Детский сад\Фото Сад\Фотографии Средняя группа\Жизнь группы\IMG_20171120_1654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19708"/>
            <a:ext cx="3312368" cy="252937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9" name="Рисунок 8" descr="C:\Users\Наталья\Desktop\ФОТО С ТЕЛЕФОНА2\WP_20171214_0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628800"/>
            <a:ext cx="367240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09750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Конструктор</a:t>
            </a:r>
            <a:endParaRPr lang="ru-RU" dirty="0"/>
          </a:p>
        </p:txBody>
      </p:sp>
      <p:pic>
        <p:nvPicPr>
          <p:cNvPr id="4" name="Рисунок 3" descr="D:\Детский сад\Фото Сад\Фотографии Средняя группа\Жизнь группы\IMG_20171113_0931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024336" cy="234319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 descr="D:\Детский сад\Фото Сад\Фотографии Средняя группа\Жизнь группы\IMG_20170920_1019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5604" y="3395930"/>
            <a:ext cx="2618844" cy="305740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 descr="D:\Детский сад\Фото Сад\Фотографии Средняя группа\Жизнь группы\IMG_20171004_1047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6"/>
            <a:ext cx="2952328" cy="219159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Рисунок 6" descr="D:\Детский сад\Фото Сад\Фотографии Младшая Группа\Жизнь группы\IMG_20161025_10114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58230"/>
            <a:ext cx="2520280" cy="343740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8" name="Рисунок 7" descr="D:\Детский сад\Фото Сад\Фотографии Младшая Группа\Жизнь группы\IMG_20170111_09243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134" y="3342066"/>
            <a:ext cx="2944714" cy="325528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357839" y="3244334"/>
            <a:ext cx="428322" cy="369332"/>
          </a:xfrm>
          <a:prstGeom prst="rect">
            <a:avLst/>
          </a:prstGeom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66902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Атрибуты для театральной деятельности</a:t>
            </a:r>
            <a:endParaRPr lang="ru-RU" sz="3200" dirty="0"/>
          </a:p>
        </p:txBody>
      </p:sp>
      <p:pic>
        <p:nvPicPr>
          <p:cNvPr id="4" name="Рисунок 3" descr="D:\Детский сад\Фото Сад\Фотографии Средняя группа\НОД\IMG_20170914_0916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240360" cy="230425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 descr="D:\Детский сад\Фото Сад\Фотографии Младшая Группа\Жизнь группы\IMG_20161102_0923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2448272" cy="31569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Рисунок 6" descr="D:\Детский сад\Фото Сад\Фотографии Средняя группа\Жизнь группы\IMG_20171115_0954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09499"/>
            <a:ext cx="3240360" cy="239982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8" name="Рисунок 7" descr="D:\Детский сад\Фото Сад\Фотографии Младшая Группа\Жизнь группы\IMG_20170112_15480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96952"/>
            <a:ext cx="2843808" cy="367240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69183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Атрибуты к сюжетным играм</a:t>
            </a:r>
            <a:endParaRPr lang="ru-RU" sz="4000" dirty="0"/>
          </a:p>
        </p:txBody>
      </p:sp>
      <p:pic>
        <p:nvPicPr>
          <p:cNvPr id="4" name="Рисунок 3" descr="D:\Детский сад\Фото Сад\Фотографии Средняя группа\Жизнь группы\IMG_20170831_0848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880320" cy="32403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 descr="D:\Детский сад\Фото Сад\Фотографии Средняя группа\Жизнь группы\IMG_20180124_1007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2816"/>
            <a:ext cx="2592288" cy="331236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 descr="D:\Детский сад\Фото Сад\Фотографии Средняя группа\Жизнь группы\IMG_20171130_1608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0605" y="3399788"/>
            <a:ext cx="2808312" cy="337079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Рисунок 6" descr="D:\Детский сад\Фото Сад\Фотографии Младшая Группа\Жизнь группы\IMG_20170111_09303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3240360" cy="223224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8" name="Рисунок 7" descr="D:\Детский сад\Фото Сад\Фотографии Средняя группа\НОД\IMG_20180201_09283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8720"/>
            <a:ext cx="2774141" cy="223224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77513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Атрибуты к сюжетным играм</a:t>
            </a:r>
          </a:p>
        </p:txBody>
      </p:sp>
      <p:pic>
        <p:nvPicPr>
          <p:cNvPr id="4" name="Рисунок 3" descr="D:\Детский сад\Фото Сад\Фотографии Средняя группа\Жизнь группы\WP_20171010_0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032448" cy="244827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 descr="D:\Детский сад\Фото Сад\Фотографии Младшая Группа\МЫ - ПОЖАРНЫЕ\WP_20170323_0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4104456" cy="25922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 descr="C:\Users\Наталья\Desktop\фото для презентации\IMG_06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1592" y="1196752"/>
            <a:ext cx="367240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Наталья\Desktop\фото для презентации\IMG_09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789040"/>
            <a:ext cx="3143566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36618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328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Оригинальное использование предметов и материалов </a:t>
            </a:r>
            <a:r>
              <a:rPr lang="ru-RU" sz="3200" smtClean="0"/>
              <a:t>для игры:</a:t>
            </a:r>
            <a:endParaRPr lang="ru-RU" sz="3200" dirty="0"/>
          </a:p>
        </p:txBody>
      </p:sp>
      <p:pic>
        <p:nvPicPr>
          <p:cNvPr id="4" name="Рисунок 3" descr="D:\Детский сад\Фото Сад\Фотографии Младшая Группа\Жизнь группы\IMG_20161025_0948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104456" cy="30676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0648" y="4552472"/>
            <a:ext cx="3566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Наш уютный дом</a:t>
            </a:r>
            <a:endParaRPr lang="ru-RU" dirty="0"/>
          </a:p>
        </p:txBody>
      </p:sp>
      <p:pic>
        <p:nvPicPr>
          <p:cNvPr id="6" name="Рисунок 5" descr="D:\Детский сад\Фото Сад\Фотографии Средняя группа\Жизнь группы\IMG_20171130_1643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62288"/>
            <a:ext cx="2592288" cy="33748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21148" y="4940913"/>
            <a:ext cx="3566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Вот мы в автобусе сидим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020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</TotalTime>
  <Words>116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Создание условий  для организации игры  во 2 средней группе МБДОУ Д/С №23  г. Зеленогорска.</vt:lpstr>
      <vt:lpstr>Предметы и материалы, с которыми предпочитают играть дети в группе:</vt:lpstr>
      <vt:lpstr>Коробки</vt:lpstr>
      <vt:lpstr>Отрезы тканей и неоформленный материал</vt:lpstr>
      <vt:lpstr>Конструктор</vt:lpstr>
      <vt:lpstr>Атрибуты для театральной деятельности</vt:lpstr>
      <vt:lpstr>Атрибуты к сюжетным играм</vt:lpstr>
      <vt:lpstr>Атрибуты к сюжетным играм</vt:lpstr>
      <vt:lpstr>Оригинальное использование предметов и материалов для игры:</vt:lpstr>
      <vt:lpstr>Слайд 10</vt:lpstr>
      <vt:lpstr>Слайд 11</vt:lpstr>
      <vt:lpstr>Слайд 12</vt:lpstr>
      <vt:lpstr>Слайд 13</vt:lpstr>
      <vt:lpstr>Слайд 14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условий  для организации игры  во 2 средней группе МБДОУ Д/С №23  г. Зеленогорска.</dc:title>
  <dc:creator>Admin</dc:creator>
  <cp:lastModifiedBy>Наталья</cp:lastModifiedBy>
  <cp:revision>8</cp:revision>
  <dcterms:created xsi:type="dcterms:W3CDTF">2018-04-01T10:36:05Z</dcterms:created>
  <dcterms:modified xsi:type="dcterms:W3CDTF">2018-04-02T07:34:48Z</dcterms:modified>
</cp:coreProperties>
</file>